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5269</Words>
  <Application>WPS Presentation</Application>
  <PresentationFormat>宽屏</PresentationFormat>
  <Paragraphs>452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6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77</cp:revision>
  <dcterms:created xsi:type="dcterms:W3CDTF">2018-11-23T05:54:00Z</dcterms:created>
  <dcterms:modified xsi:type="dcterms:W3CDTF">2018-12-12T11:51:56Z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